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E2A2B24A-5499-46E9-BF4C-8A4306094612}">
          <p14:sldIdLst>
            <p14:sldId id="256"/>
          </p14:sldIdLst>
        </p14:section>
        <p14:section name="Definition" id="{267151A5-63D3-4208-BAC5-80A0CC20C8DE}">
          <p14:sldIdLst>
            <p14:sldId id="257"/>
          </p14:sldIdLst>
        </p14:section>
        <p14:section name="Renewable Energy Statistics" id="{6D6D3F33-A180-4DF3-B3A1-6D5937B01EEB}">
          <p14:sldIdLst>
            <p14:sldId id="258"/>
          </p14:sldIdLst>
        </p14:section>
        <p14:section name="How to sustain?" id="{A517A600-EEAF-4676-83F6-ACA18B4C9442}">
          <p14:sldIdLst>
            <p14:sldId id="259"/>
          </p14:sldIdLst>
        </p14:section>
        <p14:section name="Benefits" id="{44545C37-982C-4775-8E16-0461F3C7E4D7}">
          <p14:sldIdLst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43" autoAdjust="0"/>
  </p:normalViewPr>
  <p:slideViewPr>
    <p:cSldViewPr>
      <p:cViewPr varScale="1">
        <p:scale>
          <a:sx n="63" d="100"/>
          <a:sy n="63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522331-BF73-4055-903B-727346A4356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1655F4-70E4-4C94-83CE-C7FFB1A98336}">
      <dgm:prSet phldrT="[Text]"/>
      <dgm:spPr/>
      <dgm:t>
        <a:bodyPr/>
        <a:lstStyle/>
        <a:p>
          <a:r>
            <a:rPr lang="tr-TR" dirty="0" smtClean="0"/>
            <a:t>Awareness</a:t>
          </a:r>
          <a:endParaRPr lang="en-US" dirty="0"/>
        </a:p>
      </dgm:t>
    </dgm:pt>
    <dgm:pt modelId="{B00F4A20-381D-4BA8-8B40-FAB889BA83C5}" type="parTrans" cxnId="{2E291E39-764A-43D0-A5A3-D8E99895FE86}">
      <dgm:prSet/>
      <dgm:spPr/>
      <dgm:t>
        <a:bodyPr/>
        <a:lstStyle/>
        <a:p>
          <a:endParaRPr lang="en-US"/>
        </a:p>
      </dgm:t>
    </dgm:pt>
    <dgm:pt modelId="{23855A24-FB58-4DAA-BD46-C7CBA6B00F13}" type="sibTrans" cxnId="{2E291E39-764A-43D0-A5A3-D8E99895FE86}">
      <dgm:prSet/>
      <dgm:spPr/>
      <dgm:t>
        <a:bodyPr/>
        <a:lstStyle/>
        <a:p>
          <a:endParaRPr lang="en-US"/>
        </a:p>
      </dgm:t>
    </dgm:pt>
    <dgm:pt modelId="{1AC359D7-9DB1-4439-9626-F547ECA988BC}">
      <dgm:prSet phldrT="[Text]"/>
      <dgm:spPr/>
      <dgm:t>
        <a:bodyPr/>
        <a:lstStyle/>
        <a:p>
          <a:r>
            <a:rPr lang="tr-TR" smtClean="0"/>
            <a:t>Financial Resources</a:t>
          </a:r>
          <a:endParaRPr lang="en-US" dirty="0"/>
        </a:p>
      </dgm:t>
    </dgm:pt>
    <dgm:pt modelId="{7D38F6A1-1CFD-428D-877F-7D7340DF219D}" type="parTrans" cxnId="{6F6B8D3F-5077-4C68-AA3E-9DE6E2B9040C}">
      <dgm:prSet/>
      <dgm:spPr/>
      <dgm:t>
        <a:bodyPr/>
        <a:lstStyle/>
        <a:p>
          <a:endParaRPr lang="en-US"/>
        </a:p>
      </dgm:t>
    </dgm:pt>
    <dgm:pt modelId="{DDF5B467-87FC-47FD-8841-4FBBC811CFBE}" type="sibTrans" cxnId="{6F6B8D3F-5077-4C68-AA3E-9DE6E2B9040C}">
      <dgm:prSet/>
      <dgm:spPr/>
      <dgm:t>
        <a:bodyPr/>
        <a:lstStyle/>
        <a:p>
          <a:endParaRPr lang="en-US"/>
        </a:p>
      </dgm:t>
    </dgm:pt>
    <dgm:pt modelId="{4DF340D8-3FAE-4915-8263-FF2A9795963F}">
      <dgm:prSet phldrT="[Text]"/>
      <dgm:spPr/>
      <dgm:t>
        <a:bodyPr/>
        <a:lstStyle/>
        <a:p>
          <a:r>
            <a:rPr lang="tr-TR" smtClean="0"/>
            <a:t>Regulations</a:t>
          </a:r>
          <a:endParaRPr lang="en-US" dirty="0"/>
        </a:p>
      </dgm:t>
    </dgm:pt>
    <dgm:pt modelId="{F13E0A69-8D0C-492D-A81A-02EFC38E155E}" type="parTrans" cxnId="{5E24C925-4521-4DB0-B559-9AB95A1B27B4}">
      <dgm:prSet/>
      <dgm:spPr/>
      <dgm:t>
        <a:bodyPr/>
        <a:lstStyle/>
        <a:p>
          <a:endParaRPr lang="en-US"/>
        </a:p>
      </dgm:t>
    </dgm:pt>
    <dgm:pt modelId="{87ABFB9A-9AE7-4F67-A4E3-CA0784FB0E53}" type="sibTrans" cxnId="{5E24C925-4521-4DB0-B559-9AB95A1B27B4}">
      <dgm:prSet/>
      <dgm:spPr/>
      <dgm:t>
        <a:bodyPr/>
        <a:lstStyle/>
        <a:p>
          <a:endParaRPr lang="en-US"/>
        </a:p>
      </dgm:t>
    </dgm:pt>
    <dgm:pt modelId="{3353D8C8-18C9-42FC-B63D-1FD4D30CAFDA}">
      <dgm:prSet/>
      <dgm:spPr/>
      <dgm:t>
        <a:bodyPr/>
        <a:lstStyle/>
        <a:p>
          <a:r>
            <a:rPr lang="tr-TR" dirty="0" smtClean="0"/>
            <a:t>Education</a:t>
          </a:r>
          <a:endParaRPr lang="en-US" dirty="0"/>
        </a:p>
      </dgm:t>
    </dgm:pt>
    <dgm:pt modelId="{E61ED451-E464-4719-9DE2-4A66C97A0A4A}" type="parTrans" cxnId="{DD166900-7EA7-4956-A64F-BCBCAC48E947}">
      <dgm:prSet/>
      <dgm:spPr/>
      <dgm:t>
        <a:bodyPr/>
        <a:lstStyle/>
        <a:p>
          <a:endParaRPr lang="en-US"/>
        </a:p>
      </dgm:t>
    </dgm:pt>
    <dgm:pt modelId="{2A59C291-4619-42D1-B3B5-A42FF46EBF11}" type="sibTrans" cxnId="{DD166900-7EA7-4956-A64F-BCBCAC48E947}">
      <dgm:prSet/>
      <dgm:spPr/>
      <dgm:t>
        <a:bodyPr/>
        <a:lstStyle/>
        <a:p>
          <a:endParaRPr lang="en-US"/>
        </a:p>
      </dgm:t>
    </dgm:pt>
    <dgm:pt modelId="{22AB8907-8E10-4C0D-A943-DE1530F8CCAE}" type="pres">
      <dgm:prSet presAssocID="{C5522331-BF73-4055-903B-727346A4356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039034-1479-4C3D-B869-A8F87FE7BAF9}" type="pres">
      <dgm:prSet presAssocID="{1E1655F4-70E4-4C94-83CE-C7FFB1A98336}" presName="comp" presStyleCnt="0"/>
      <dgm:spPr/>
    </dgm:pt>
    <dgm:pt modelId="{AB5B1B1D-2EFE-480A-BFB7-9DE596FFE143}" type="pres">
      <dgm:prSet presAssocID="{1E1655F4-70E4-4C94-83CE-C7FFB1A98336}" presName="box" presStyleLbl="node1" presStyleIdx="0" presStyleCnt="4"/>
      <dgm:spPr/>
      <dgm:t>
        <a:bodyPr/>
        <a:lstStyle/>
        <a:p>
          <a:endParaRPr lang="en-US"/>
        </a:p>
      </dgm:t>
    </dgm:pt>
    <dgm:pt modelId="{42E2481D-8A61-448A-83FE-4761259415A8}" type="pres">
      <dgm:prSet presAssocID="{1E1655F4-70E4-4C94-83CE-C7FFB1A98336}" presName="img" presStyleLbl="fgImgPlace1" presStyleIdx="0" presStyleCnt="4"/>
      <dgm:spPr/>
    </dgm:pt>
    <dgm:pt modelId="{269623E2-464E-4669-9438-5D6854C61196}" type="pres">
      <dgm:prSet presAssocID="{1E1655F4-70E4-4C94-83CE-C7FFB1A98336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BFF9D-1F90-4BE0-AA94-79A260498174}" type="pres">
      <dgm:prSet presAssocID="{23855A24-FB58-4DAA-BD46-C7CBA6B00F13}" presName="spacer" presStyleCnt="0"/>
      <dgm:spPr/>
    </dgm:pt>
    <dgm:pt modelId="{71B5332A-3ED6-4C13-B40C-A560995F9358}" type="pres">
      <dgm:prSet presAssocID="{3353D8C8-18C9-42FC-B63D-1FD4D30CAFDA}" presName="comp" presStyleCnt="0"/>
      <dgm:spPr/>
    </dgm:pt>
    <dgm:pt modelId="{CEFF1653-8828-40BF-AFF0-7817C6E68E3D}" type="pres">
      <dgm:prSet presAssocID="{3353D8C8-18C9-42FC-B63D-1FD4D30CAFDA}" presName="box" presStyleLbl="node1" presStyleIdx="1" presStyleCnt="4"/>
      <dgm:spPr/>
      <dgm:t>
        <a:bodyPr/>
        <a:lstStyle/>
        <a:p>
          <a:endParaRPr lang="en-US"/>
        </a:p>
      </dgm:t>
    </dgm:pt>
    <dgm:pt modelId="{1DAA95C5-17D0-4D7C-868C-555D00E9A932}" type="pres">
      <dgm:prSet presAssocID="{3353D8C8-18C9-42FC-B63D-1FD4D30CAFDA}" presName="img" presStyleLbl="fgImgPlace1" presStyleIdx="1" presStyleCnt="4"/>
      <dgm:spPr/>
    </dgm:pt>
    <dgm:pt modelId="{03235B43-B3DC-448F-AF2C-E4B7A89ECE27}" type="pres">
      <dgm:prSet presAssocID="{3353D8C8-18C9-42FC-B63D-1FD4D30CAFDA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B49367-EA9D-4DF1-9713-260B425D0A3A}" type="pres">
      <dgm:prSet presAssocID="{2A59C291-4619-42D1-B3B5-A42FF46EBF11}" presName="spacer" presStyleCnt="0"/>
      <dgm:spPr/>
    </dgm:pt>
    <dgm:pt modelId="{EB8EC476-47ED-4EDC-94AA-13ACC70FAE05}" type="pres">
      <dgm:prSet presAssocID="{1AC359D7-9DB1-4439-9626-F547ECA988BC}" presName="comp" presStyleCnt="0"/>
      <dgm:spPr/>
    </dgm:pt>
    <dgm:pt modelId="{AFBDE6E3-DF09-4D5B-8720-1816902D254C}" type="pres">
      <dgm:prSet presAssocID="{1AC359D7-9DB1-4439-9626-F547ECA988BC}" presName="box" presStyleLbl="node1" presStyleIdx="2" presStyleCnt="4"/>
      <dgm:spPr/>
      <dgm:t>
        <a:bodyPr/>
        <a:lstStyle/>
        <a:p>
          <a:endParaRPr lang="en-US"/>
        </a:p>
      </dgm:t>
    </dgm:pt>
    <dgm:pt modelId="{79AAF99B-BCCA-4664-A6CD-ED033C74F206}" type="pres">
      <dgm:prSet presAssocID="{1AC359D7-9DB1-4439-9626-F547ECA988BC}" presName="img" presStyleLbl="fgImgPlace1" presStyleIdx="2" presStyleCnt="4"/>
      <dgm:spPr/>
    </dgm:pt>
    <dgm:pt modelId="{A9503F8B-302B-4095-A181-FC3107F672A9}" type="pres">
      <dgm:prSet presAssocID="{1AC359D7-9DB1-4439-9626-F547ECA988BC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F11034-2366-4BF9-9D71-8E1BDA0500F1}" type="pres">
      <dgm:prSet presAssocID="{DDF5B467-87FC-47FD-8841-4FBBC811CFBE}" presName="spacer" presStyleCnt="0"/>
      <dgm:spPr/>
    </dgm:pt>
    <dgm:pt modelId="{F22936EE-1214-4F0C-9114-2E6318B4E7D0}" type="pres">
      <dgm:prSet presAssocID="{4DF340D8-3FAE-4915-8263-FF2A9795963F}" presName="comp" presStyleCnt="0"/>
      <dgm:spPr/>
    </dgm:pt>
    <dgm:pt modelId="{47436164-9E24-4234-A01B-E05DBEF6EA83}" type="pres">
      <dgm:prSet presAssocID="{4DF340D8-3FAE-4915-8263-FF2A9795963F}" presName="box" presStyleLbl="node1" presStyleIdx="3" presStyleCnt="4"/>
      <dgm:spPr/>
      <dgm:t>
        <a:bodyPr/>
        <a:lstStyle/>
        <a:p>
          <a:endParaRPr lang="en-US"/>
        </a:p>
      </dgm:t>
    </dgm:pt>
    <dgm:pt modelId="{2D9E3009-656A-4210-96B9-755CED9093F4}" type="pres">
      <dgm:prSet presAssocID="{4DF340D8-3FAE-4915-8263-FF2A9795963F}" presName="img" presStyleLbl="fgImgPlace1" presStyleIdx="3" presStyleCnt="4"/>
      <dgm:spPr/>
    </dgm:pt>
    <dgm:pt modelId="{B356AEEF-C64E-4A04-B017-2530854D45AF}" type="pres">
      <dgm:prSet presAssocID="{4DF340D8-3FAE-4915-8263-FF2A9795963F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166900-7EA7-4956-A64F-BCBCAC48E947}" srcId="{C5522331-BF73-4055-903B-727346A4356D}" destId="{3353D8C8-18C9-42FC-B63D-1FD4D30CAFDA}" srcOrd="1" destOrd="0" parTransId="{E61ED451-E464-4719-9DE2-4A66C97A0A4A}" sibTransId="{2A59C291-4619-42D1-B3B5-A42FF46EBF11}"/>
    <dgm:cxn modelId="{107726A4-84EB-48AE-84B8-9562EBD8D987}" type="presOf" srcId="{4DF340D8-3FAE-4915-8263-FF2A9795963F}" destId="{47436164-9E24-4234-A01B-E05DBEF6EA83}" srcOrd="0" destOrd="0" presId="urn:microsoft.com/office/officeart/2005/8/layout/vList4"/>
    <dgm:cxn modelId="{55532F95-17EF-4B85-B8FF-4AC6DF5B8982}" type="presOf" srcId="{C5522331-BF73-4055-903B-727346A4356D}" destId="{22AB8907-8E10-4C0D-A943-DE1530F8CCAE}" srcOrd="0" destOrd="0" presId="urn:microsoft.com/office/officeart/2005/8/layout/vList4"/>
    <dgm:cxn modelId="{2E291E39-764A-43D0-A5A3-D8E99895FE86}" srcId="{C5522331-BF73-4055-903B-727346A4356D}" destId="{1E1655F4-70E4-4C94-83CE-C7FFB1A98336}" srcOrd="0" destOrd="0" parTransId="{B00F4A20-381D-4BA8-8B40-FAB889BA83C5}" sibTransId="{23855A24-FB58-4DAA-BD46-C7CBA6B00F13}"/>
    <dgm:cxn modelId="{6F6B8D3F-5077-4C68-AA3E-9DE6E2B9040C}" srcId="{C5522331-BF73-4055-903B-727346A4356D}" destId="{1AC359D7-9DB1-4439-9626-F547ECA988BC}" srcOrd="2" destOrd="0" parTransId="{7D38F6A1-1CFD-428D-877F-7D7340DF219D}" sibTransId="{DDF5B467-87FC-47FD-8841-4FBBC811CFBE}"/>
    <dgm:cxn modelId="{3FA4DF04-2950-470C-A6BF-FABD0EB787C9}" type="presOf" srcId="{1AC359D7-9DB1-4439-9626-F547ECA988BC}" destId="{A9503F8B-302B-4095-A181-FC3107F672A9}" srcOrd="1" destOrd="0" presId="urn:microsoft.com/office/officeart/2005/8/layout/vList4"/>
    <dgm:cxn modelId="{68BC8944-C8C4-4D29-8BFB-D0478E5C56E7}" type="presOf" srcId="{3353D8C8-18C9-42FC-B63D-1FD4D30CAFDA}" destId="{CEFF1653-8828-40BF-AFF0-7817C6E68E3D}" srcOrd="0" destOrd="0" presId="urn:microsoft.com/office/officeart/2005/8/layout/vList4"/>
    <dgm:cxn modelId="{5E24C925-4521-4DB0-B559-9AB95A1B27B4}" srcId="{C5522331-BF73-4055-903B-727346A4356D}" destId="{4DF340D8-3FAE-4915-8263-FF2A9795963F}" srcOrd="3" destOrd="0" parTransId="{F13E0A69-8D0C-492D-A81A-02EFC38E155E}" sibTransId="{87ABFB9A-9AE7-4F67-A4E3-CA0784FB0E53}"/>
    <dgm:cxn modelId="{7644617E-332B-41F4-A531-507C17A1945F}" type="presOf" srcId="{1E1655F4-70E4-4C94-83CE-C7FFB1A98336}" destId="{269623E2-464E-4669-9438-5D6854C61196}" srcOrd="1" destOrd="0" presId="urn:microsoft.com/office/officeart/2005/8/layout/vList4"/>
    <dgm:cxn modelId="{0D7F7277-6A7E-4E5D-A355-1460647E8A10}" type="presOf" srcId="{1E1655F4-70E4-4C94-83CE-C7FFB1A98336}" destId="{AB5B1B1D-2EFE-480A-BFB7-9DE596FFE143}" srcOrd="0" destOrd="0" presId="urn:microsoft.com/office/officeart/2005/8/layout/vList4"/>
    <dgm:cxn modelId="{361366A8-4B5D-41B4-82D8-462A85D237ED}" type="presOf" srcId="{1AC359D7-9DB1-4439-9626-F547ECA988BC}" destId="{AFBDE6E3-DF09-4D5B-8720-1816902D254C}" srcOrd="0" destOrd="0" presId="urn:microsoft.com/office/officeart/2005/8/layout/vList4"/>
    <dgm:cxn modelId="{CBBCD587-1F0D-4020-9349-250D4A7C38D0}" type="presOf" srcId="{4DF340D8-3FAE-4915-8263-FF2A9795963F}" destId="{B356AEEF-C64E-4A04-B017-2530854D45AF}" srcOrd="1" destOrd="0" presId="urn:microsoft.com/office/officeart/2005/8/layout/vList4"/>
    <dgm:cxn modelId="{E8FD77B1-8B37-497C-B78D-AB8124A11111}" type="presOf" srcId="{3353D8C8-18C9-42FC-B63D-1FD4D30CAFDA}" destId="{03235B43-B3DC-448F-AF2C-E4B7A89ECE27}" srcOrd="1" destOrd="0" presId="urn:microsoft.com/office/officeart/2005/8/layout/vList4"/>
    <dgm:cxn modelId="{7461F70D-DDB8-414F-96CE-99045CC04C62}" type="presParOf" srcId="{22AB8907-8E10-4C0D-A943-DE1530F8CCAE}" destId="{4E039034-1479-4C3D-B869-A8F87FE7BAF9}" srcOrd="0" destOrd="0" presId="urn:microsoft.com/office/officeart/2005/8/layout/vList4"/>
    <dgm:cxn modelId="{D2DC4B84-6851-466D-8199-5B15FA62749B}" type="presParOf" srcId="{4E039034-1479-4C3D-B869-A8F87FE7BAF9}" destId="{AB5B1B1D-2EFE-480A-BFB7-9DE596FFE143}" srcOrd="0" destOrd="0" presId="urn:microsoft.com/office/officeart/2005/8/layout/vList4"/>
    <dgm:cxn modelId="{10110160-206C-4E63-BB72-C845A4613785}" type="presParOf" srcId="{4E039034-1479-4C3D-B869-A8F87FE7BAF9}" destId="{42E2481D-8A61-448A-83FE-4761259415A8}" srcOrd="1" destOrd="0" presId="urn:microsoft.com/office/officeart/2005/8/layout/vList4"/>
    <dgm:cxn modelId="{A84A648B-D4AC-4597-AF6A-C6BE5D403F43}" type="presParOf" srcId="{4E039034-1479-4C3D-B869-A8F87FE7BAF9}" destId="{269623E2-464E-4669-9438-5D6854C61196}" srcOrd="2" destOrd="0" presId="urn:microsoft.com/office/officeart/2005/8/layout/vList4"/>
    <dgm:cxn modelId="{F18D32A9-D82F-4036-AC96-37A3A5A66EDE}" type="presParOf" srcId="{22AB8907-8E10-4C0D-A943-DE1530F8CCAE}" destId="{7AEBFF9D-1F90-4BE0-AA94-79A260498174}" srcOrd="1" destOrd="0" presId="urn:microsoft.com/office/officeart/2005/8/layout/vList4"/>
    <dgm:cxn modelId="{E4C75F21-926E-4D6F-940D-B5DB90653574}" type="presParOf" srcId="{22AB8907-8E10-4C0D-A943-DE1530F8CCAE}" destId="{71B5332A-3ED6-4C13-B40C-A560995F9358}" srcOrd="2" destOrd="0" presId="urn:microsoft.com/office/officeart/2005/8/layout/vList4"/>
    <dgm:cxn modelId="{AE819725-FA73-4C6F-B2C8-3CCF84EB087B}" type="presParOf" srcId="{71B5332A-3ED6-4C13-B40C-A560995F9358}" destId="{CEFF1653-8828-40BF-AFF0-7817C6E68E3D}" srcOrd="0" destOrd="0" presId="urn:microsoft.com/office/officeart/2005/8/layout/vList4"/>
    <dgm:cxn modelId="{7CB63040-051E-48A4-B949-CDDD60D56DAA}" type="presParOf" srcId="{71B5332A-3ED6-4C13-B40C-A560995F9358}" destId="{1DAA95C5-17D0-4D7C-868C-555D00E9A932}" srcOrd="1" destOrd="0" presId="urn:microsoft.com/office/officeart/2005/8/layout/vList4"/>
    <dgm:cxn modelId="{E55855C8-9C80-433F-BC42-ED59696526BA}" type="presParOf" srcId="{71B5332A-3ED6-4C13-B40C-A560995F9358}" destId="{03235B43-B3DC-448F-AF2C-E4B7A89ECE27}" srcOrd="2" destOrd="0" presId="urn:microsoft.com/office/officeart/2005/8/layout/vList4"/>
    <dgm:cxn modelId="{46CF79A1-0C26-4CF5-BCC8-0E1936E6D265}" type="presParOf" srcId="{22AB8907-8E10-4C0D-A943-DE1530F8CCAE}" destId="{F9B49367-EA9D-4DF1-9713-260B425D0A3A}" srcOrd="3" destOrd="0" presId="urn:microsoft.com/office/officeart/2005/8/layout/vList4"/>
    <dgm:cxn modelId="{4F973C29-2664-4CA3-8671-D8F887AF1D9E}" type="presParOf" srcId="{22AB8907-8E10-4C0D-A943-DE1530F8CCAE}" destId="{EB8EC476-47ED-4EDC-94AA-13ACC70FAE05}" srcOrd="4" destOrd="0" presId="urn:microsoft.com/office/officeart/2005/8/layout/vList4"/>
    <dgm:cxn modelId="{5E0B715F-1139-4250-9814-83B85DDF48C0}" type="presParOf" srcId="{EB8EC476-47ED-4EDC-94AA-13ACC70FAE05}" destId="{AFBDE6E3-DF09-4D5B-8720-1816902D254C}" srcOrd="0" destOrd="0" presId="urn:microsoft.com/office/officeart/2005/8/layout/vList4"/>
    <dgm:cxn modelId="{B4CCA32B-A0E8-40FA-BB72-7E388903C827}" type="presParOf" srcId="{EB8EC476-47ED-4EDC-94AA-13ACC70FAE05}" destId="{79AAF99B-BCCA-4664-A6CD-ED033C74F206}" srcOrd="1" destOrd="0" presId="urn:microsoft.com/office/officeart/2005/8/layout/vList4"/>
    <dgm:cxn modelId="{B8DD29EF-7D5C-42D5-BFE8-06B1E21AC009}" type="presParOf" srcId="{EB8EC476-47ED-4EDC-94AA-13ACC70FAE05}" destId="{A9503F8B-302B-4095-A181-FC3107F672A9}" srcOrd="2" destOrd="0" presId="urn:microsoft.com/office/officeart/2005/8/layout/vList4"/>
    <dgm:cxn modelId="{E2B5988A-56E1-462B-BFC0-B54EB3E2A7A5}" type="presParOf" srcId="{22AB8907-8E10-4C0D-A943-DE1530F8CCAE}" destId="{EAF11034-2366-4BF9-9D71-8E1BDA0500F1}" srcOrd="5" destOrd="0" presId="urn:microsoft.com/office/officeart/2005/8/layout/vList4"/>
    <dgm:cxn modelId="{FB95677C-CE68-4FB6-BB5E-19778E9C26A1}" type="presParOf" srcId="{22AB8907-8E10-4C0D-A943-DE1530F8CCAE}" destId="{F22936EE-1214-4F0C-9114-2E6318B4E7D0}" srcOrd="6" destOrd="0" presId="urn:microsoft.com/office/officeart/2005/8/layout/vList4"/>
    <dgm:cxn modelId="{D9AE2112-A9C3-4D90-B896-CCD2481BE0D3}" type="presParOf" srcId="{F22936EE-1214-4F0C-9114-2E6318B4E7D0}" destId="{47436164-9E24-4234-A01B-E05DBEF6EA83}" srcOrd="0" destOrd="0" presId="urn:microsoft.com/office/officeart/2005/8/layout/vList4"/>
    <dgm:cxn modelId="{25D0FAEA-DBA4-4559-AD6B-AA72A2BF05C7}" type="presParOf" srcId="{F22936EE-1214-4F0C-9114-2E6318B4E7D0}" destId="{2D9E3009-656A-4210-96B9-755CED9093F4}" srcOrd="1" destOrd="0" presId="urn:microsoft.com/office/officeart/2005/8/layout/vList4"/>
    <dgm:cxn modelId="{34BE9B43-0E23-41EC-BFE7-9B7189291BAB}" type="presParOf" srcId="{F22936EE-1214-4F0C-9114-2E6318B4E7D0}" destId="{B356AEEF-C64E-4A04-B017-2530854D45A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B1B1D-2EFE-480A-BFB7-9DE596FFE143}">
      <dsp:nvSpPr>
        <dsp:cNvPr id="0" name=""/>
        <dsp:cNvSpPr/>
      </dsp:nvSpPr>
      <dsp:spPr>
        <a:xfrm>
          <a:off x="0" y="0"/>
          <a:ext cx="8839200" cy="1209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 smtClean="0"/>
            <a:t>Awareness</a:t>
          </a:r>
          <a:endParaRPr lang="en-US" sz="5700" kern="1200" dirty="0"/>
        </a:p>
      </dsp:txBody>
      <dsp:txXfrm>
        <a:off x="1888751" y="0"/>
        <a:ext cx="6950448" cy="1209113"/>
      </dsp:txXfrm>
    </dsp:sp>
    <dsp:sp modelId="{42E2481D-8A61-448A-83FE-4761259415A8}">
      <dsp:nvSpPr>
        <dsp:cNvPr id="0" name=""/>
        <dsp:cNvSpPr/>
      </dsp:nvSpPr>
      <dsp:spPr>
        <a:xfrm>
          <a:off x="120911" y="120911"/>
          <a:ext cx="1767840" cy="96729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FF1653-8828-40BF-AFF0-7817C6E68E3D}">
      <dsp:nvSpPr>
        <dsp:cNvPr id="0" name=""/>
        <dsp:cNvSpPr/>
      </dsp:nvSpPr>
      <dsp:spPr>
        <a:xfrm>
          <a:off x="0" y="1330025"/>
          <a:ext cx="8839200" cy="1209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 smtClean="0"/>
            <a:t>Education</a:t>
          </a:r>
          <a:endParaRPr lang="en-US" sz="5700" kern="1200" dirty="0"/>
        </a:p>
      </dsp:txBody>
      <dsp:txXfrm>
        <a:off x="1888751" y="1330025"/>
        <a:ext cx="6950448" cy="1209113"/>
      </dsp:txXfrm>
    </dsp:sp>
    <dsp:sp modelId="{1DAA95C5-17D0-4D7C-868C-555D00E9A932}">
      <dsp:nvSpPr>
        <dsp:cNvPr id="0" name=""/>
        <dsp:cNvSpPr/>
      </dsp:nvSpPr>
      <dsp:spPr>
        <a:xfrm>
          <a:off x="120911" y="1450936"/>
          <a:ext cx="1767840" cy="96729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BDE6E3-DF09-4D5B-8720-1816902D254C}">
      <dsp:nvSpPr>
        <dsp:cNvPr id="0" name=""/>
        <dsp:cNvSpPr/>
      </dsp:nvSpPr>
      <dsp:spPr>
        <a:xfrm>
          <a:off x="0" y="2660050"/>
          <a:ext cx="8839200" cy="1209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smtClean="0"/>
            <a:t>Financial Resources</a:t>
          </a:r>
          <a:endParaRPr lang="en-US" sz="5700" kern="1200" dirty="0"/>
        </a:p>
      </dsp:txBody>
      <dsp:txXfrm>
        <a:off x="1888751" y="2660050"/>
        <a:ext cx="6950448" cy="1209113"/>
      </dsp:txXfrm>
    </dsp:sp>
    <dsp:sp modelId="{79AAF99B-BCCA-4664-A6CD-ED033C74F206}">
      <dsp:nvSpPr>
        <dsp:cNvPr id="0" name=""/>
        <dsp:cNvSpPr/>
      </dsp:nvSpPr>
      <dsp:spPr>
        <a:xfrm>
          <a:off x="120911" y="2780961"/>
          <a:ext cx="1767840" cy="96729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436164-9E24-4234-A01B-E05DBEF6EA83}">
      <dsp:nvSpPr>
        <dsp:cNvPr id="0" name=""/>
        <dsp:cNvSpPr/>
      </dsp:nvSpPr>
      <dsp:spPr>
        <a:xfrm>
          <a:off x="0" y="3990075"/>
          <a:ext cx="8839200" cy="1209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smtClean="0"/>
            <a:t>Regulations</a:t>
          </a:r>
          <a:endParaRPr lang="en-US" sz="5700" kern="1200" dirty="0"/>
        </a:p>
      </dsp:txBody>
      <dsp:txXfrm>
        <a:off x="1888751" y="3990075"/>
        <a:ext cx="6950448" cy="1209113"/>
      </dsp:txXfrm>
    </dsp:sp>
    <dsp:sp modelId="{2D9E3009-656A-4210-96B9-755CED9093F4}">
      <dsp:nvSpPr>
        <dsp:cNvPr id="0" name=""/>
        <dsp:cNvSpPr/>
      </dsp:nvSpPr>
      <dsp:spPr>
        <a:xfrm>
          <a:off x="120911" y="4110987"/>
          <a:ext cx="1767840" cy="96729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PowerPoint Midterm Exam (Fall 2021 - 2022)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B48E4-455D-40B6-A505-0CDCDD472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5974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PowerPoint Midterm Exam (Fall 2021 - 2022)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374F3-0C90-4CA2-9F92-BC23C5BC3A8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EC93E-6B00-46FF-8792-E36688F0C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6134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EC93E-6B00-46FF-8792-E36688F0CD6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PowerPoint Midterm Exam (Fall 2021 - 2022)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18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 smtClean="0"/>
              <a:t>Don’t forget to mention that sustainability became a hot issue nowadays and is attracting more</a:t>
            </a:r>
            <a:r>
              <a:rPr lang="tr-TR" b="1" baseline="0" dirty="0" smtClean="0"/>
              <a:t> and more attention especially after COVID 19 Pandemic!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EC93E-6B00-46FF-8792-E36688F0CD6B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PowerPoint Midterm Exam (Fall 2021 - 2022)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79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EC93E-6B00-46FF-8792-E36688F0CD6B}" type="slidenum">
              <a:rPr lang="en-US" smtClean="0"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PowerPoint Midterm Exam (Fall 2021 - 2022)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3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EC93E-6B00-46FF-8792-E36688F0CD6B}" type="slidenum">
              <a:rPr lang="en-US" smtClean="0"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PowerPoint Midterm Exam (Fall 2021 - 2022)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9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EC93E-6B00-46FF-8792-E36688F0CD6B}" type="slidenum">
              <a:rPr lang="en-US" smtClean="0"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PowerPoint Midterm Exam (Fall 2021 - 2022)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73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EC93E-6B00-46FF-8792-E36688F0CD6B}" type="slidenum">
              <a:rPr lang="en-US" smtClean="0"/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PowerPoint Midterm Exam (Fall 2021 - 2022)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6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Sustainability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Jamel Ben Chafra</a:t>
            </a:r>
            <a:endParaRPr lang="en-US" sz="3600" dirty="0"/>
          </a:p>
        </p:txBody>
      </p:sp>
      <p:pic>
        <p:nvPicPr>
          <p:cNvPr id="1026" name="Picture 2" descr="C:\Users\user\AppData\Local\Microsoft\Windows\INetCache\IE\J82TMGWM\2018-10-05_EmbeddedProjec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What is </a:t>
            </a:r>
            <a:r>
              <a:rPr lang="tr-TR" dirty="0" smtClean="0"/>
              <a:t>sustainability?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 quatlity of being able to continue over a period of time.</a:t>
            </a:r>
          </a:p>
          <a:p>
            <a:r>
              <a:rPr lang="tr-TR" dirty="0" smtClean="0"/>
              <a:t>The quality of causing little or no damage to the environment and, therefore, able to continue for a long time.</a:t>
            </a:r>
          </a:p>
          <a:p>
            <a:r>
              <a:rPr lang="tr-TR" dirty="0" smtClean="0"/>
              <a:t>The quality of consuming at a pace that preserves resources for future generations.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759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10668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/>
              <a:t>Renewable Energy consumption worldwide 2010 – 2020 (in exajoules)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116387"/>
              </p:ext>
            </p:extLst>
          </p:nvPr>
        </p:nvGraphicFramePr>
        <p:xfrm>
          <a:off x="457200" y="1905000"/>
          <a:ext cx="8229600" cy="44500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Renewable Energy Consumption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9.70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11.12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12.60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14.36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16.03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18.08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20.06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23.04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25.83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28.82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31.71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1153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/>
          <a:lstStyle/>
          <a:p>
            <a:r>
              <a:rPr lang="tr-TR" dirty="0" smtClean="0"/>
              <a:t>How to create a sustainable world?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281646"/>
              </p:ext>
            </p:extLst>
          </p:nvPr>
        </p:nvGraphicFramePr>
        <p:xfrm>
          <a:off x="152400" y="1371600"/>
          <a:ext cx="8839200" cy="520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1" name="Picture 3" descr="C:\Users\user\AppData\Local\Microsoft\Windows\INetCache\IE\BMLFROYT\Awareness_18371977_s_tang90246_123rf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AppData\Local\Microsoft\Windows\INetCache\IE\J82TMGWM\2017-08-15-10-05-07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19400"/>
            <a:ext cx="167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user\AppData\Local\Microsoft\Windows\INetCache\IE\9E1B9LIF\69307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91000"/>
            <a:ext cx="1676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user\AppData\Local\Microsoft\Windows\INetCache\IE\BMLFROYT\rules-1339917_640[1]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562600"/>
            <a:ext cx="17526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7115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r>
              <a:rPr lang="tr-TR" dirty="0" smtClean="0"/>
              <a:t>Benefits of sustainability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8600" y="3048000"/>
            <a:ext cx="8534400" cy="2286000"/>
            <a:chOff x="228600" y="3048000"/>
            <a:chExt cx="8534400" cy="2286000"/>
          </a:xfrm>
        </p:grpSpPr>
        <p:sp>
          <p:nvSpPr>
            <p:cNvPr id="4" name="Cloud 3"/>
            <p:cNvSpPr/>
            <p:nvPr/>
          </p:nvSpPr>
          <p:spPr>
            <a:xfrm>
              <a:off x="228600" y="3048000"/>
              <a:ext cx="2801118" cy="22860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Maintains environmental health</a:t>
              </a:r>
              <a:endParaRPr lang="en-US" dirty="0"/>
            </a:p>
          </p:txBody>
        </p:sp>
        <p:sp>
          <p:nvSpPr>
            <p:cNvPr id="5" name="Cloud 4"/>
            <p:cNvSpPr/>
            <p:nvPr/>
          </p:nvSpPr>
          <p:spPr>
            <a:xfrm>
              <a:off x="3193526" y="3048000"/>
              <a:ext cx="2866641" cy="22860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Preserves environmental biocapacity</a:t>
              </a:r>
              <a:endParaRPr lang="en-US" dirty="0"/>
            </a:p>
          </p:txBody>
        </p:sp>
        <p:sp>
          <p:nvSpPr>
            <p:cNvPr id="6" name="Cloud 5"/>
            <p:cNvSpPr/>
            <p:nvPr/>
          </p:nvSpPr>
          <p:spPr>
            <a:xfrm>
              <a:off x="6328812" y="3048000"/>
              <a:ext cx="2434188" cy="22860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Supports individuals’ wellbeing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214520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r>
              <a:rPr lang="tr-TR" dirty="0" smtClean="0"/>
              <a:t>Benefits of sustainability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" y="3048000"/>
            <a:ext cx="8839200" cy="2286000"/>
            <a:chOff x="76200" y="3048000"/>
            <a:chExt cx="8839200" cy="2286000"/>
          </a:xfrm>
        </p:grpSpPr>
        <p:sp>
          <p:nvSpPr>
            <p:cNvPr id="4" name="Cloud 3"/>
            <p:cNvSpPr/>
            <p:nvPr/>
          </p:nvSpPr>
          <p:spPr>
            <a:xfrm>
              <a:off x="76200" y="3048000"/>
              <a:ext cx="2133600" cy="22860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/>
                <a:t>Maintains environmental health</a:t>
              </a:r>
              <a:endParaRPr lang="en-US" sz="1600" dirty="0"/>
            </a:p>
          </p:txBody>
        </p:sp>
        <p:sp>
          <p:nvSpPr>
            <p:cNvPr id="5" name="Cloud 4"/>
            <p:cNvSpPr/>
            <p:nvPr/>
          </p:nvSpPr>
          <p:spPr>
            <a:xfrm>
              <a:off x="2362201" y="3048000"/>
              <a:ext cx="2057399" cy="22860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dirty="0" smtClean="0"/>
                <a:t>Preserves environmental biocapacity</a:t>
              </a:r>
              <a:endParaRPr lang="en-US" sz="1400" dirty="0"/>
            </a:p>
          </p:txBody>
        </p:sp>
        <p:sp>
          <p:nvSpPr>
            <p:cNvPr id="6" name="Cloud 5"/>
            <p:cNvSpPr/>
            <p:nvPr/>
          </p:nvSpPr>
          <p:spPr>
            <a:xfrm>
              <a:off x="4572000" y="3048000"/>
              <a:ext cx="1981200" cy="22860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/>
                <a:t>Supports individuals’ wellbeing</a:t>
              </a:r>
              <a:endParaRPr lang="en-US" sz="1600" dirty="0"/>
            </a:p>
          </p:txBody>
        </p:sp>
        <p:sp>
          <p:nvSpPr>
            <p:cNvPr id="7" name="Cloud 6"/>
            <p:cNvSpPr/>
            <p:nvPr/>
          </p:nvSpPr>
          <p:spPr>
            <a:xfrm>
              <a:off x="6705600" y="3048000"/>
              <a:ext cx="2209800" cy="22860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/>
                <a:t>Supports communities’ wellbeing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524328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221</TotalTime>
  <Words>233</Words>
  <Application>Microsoft Office PowerPoint</Application>
  <PresentationFormat>On-screen Show (4:3)</PresentationFormat>
  <Paragraphs>58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Sustainability</vt:lpstr>
      <vt:lpstr>What is sustainability?</vt:lpstr>
      <vt:lpstr>Renewable Energy consumption worldwide 2010 – 2020 (in exajoules)</vt:lpstr>
      <vt:lpstr>How to create a sustainable world?</vt:lpstr>
      <vt:lpstr>Benefits of sustainability</vt:lpstr>
      <vt:lpstr>Benefits of sustainability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21</cp:revision>
  <dcterms:created xsi:type="dcterms:W3CDTF">2021-02-02T11:36:17Z</dcterms:created>
  <dcterms:modified xsi:type="dcterms:W3CDTF">2021-11-18T06:58:40Z</dcterms:modified>
</cp:coreProperties>
</file>